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heme/theme3.xml" ContentType="application/vnd.openxmlformats-officedocument.theme+xml"/>
  <Override PartName="/ppt/tags/tag170.xml" ContentType="application/vnd.openxmlformats-officedocument.presentationml.tags+xml"/>
  <Override PartName="/ppt/notesSlides/notesSlide1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2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3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4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5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6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7.xml" ContentType="application/vnd.openxmlformats-officedocument.presentationml.notesSlide+xml"/>
  <Override PartName="/ppt/tags/tag213.xml" ContentType="application/vnd.openxmlformats-officedocument.presentationml.tags+xml"/>
  <Override PartName="/ppt/notesSlides/notesSlide8.xml" ContentType="application/vnd.openxmlformats-officedocument.presentationml.notesSlide+xml"/>
  <Override PartName="/ppt/tags/tag21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2"/>
  </p:notesMasterIdLst>
  <p:sldIdLst>
    <p:sldId id="409" r:id="rId3"/>
    <p:sldId id="432" r:id="rId4"/>
    <p:sldId id="411" r:id="rId5"/>
    <p:sldId id="412" r:id="rId6"/>
    <p:sldId id="431" r:id="rId7"/>
    <p:sldId id="415" r:id="rId8"/>
    <p:sldId id="414" r:id="rId9"/>
    <p:sldId id="416" r:id="rId10"/>
    <p:sldId id="419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E7EC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29" y="42"/>
      </p:cViewPr>
      <p:guideLst>
        <p:guide orient="horz" pos="2160"/>
        <p:guide pos="384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3.xml"/><Relationship Id="rId4" Type="http://schemas.openxmlformats.org/officeDocument/2006/relationships/tags" Target="../tags/tag7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0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29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50.xml"/><Relationship Id="rId7" Type="http://schemas.openxmlformats.org/officeDocument/2006/relationships/tags" Target="../tags/tag154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58.xml"/><Relationship Id="rId9" Type="http://schemas.openxmlformats.org/officeDocument/2006/relationships/tags" Target="../tags/tag16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tags" Target="../tags/tag16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spc="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u="none" strike="noStrike" kern="1200" cap="none" spc="300" normalizeH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2021/10/13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ags" Target="../tags/tag6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ags" Target="../tags/tag6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ags" Target="../tags/tag6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ags" Target="../tags/tag67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ags" Target="../tags/tag6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ags" Target="../tags/tag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wrap="square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2021/10/13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0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73.xml"/><Relationship Id="rId7" Type="http://schemas.openxmlformats.org/officeDocument/2006/relationships/tags" Target="../tags/tag177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6" Type="http://schemas.openxmlformats.org/officeDocument/2006/relationships/tags" Target="../tags/tag176.xml"/><Relationship Id="rId11" Type="http://schemas.openxmlformats.org/officeDocument/2006/relationships/image" Target="../media/image3.png"/><Relationship Id="rId5" Type="http://schemas.openxmlformats.org/officeDocument/2006/relationships/tags" Target="../tags/tag175.xml"/><Relationship Id="rId10" Type="http://schemas.openxmlformats.org/officeDocument/2006/relationships/image" Target="../media/image2.jpeg"/><Relationship Id="rId4" Type="http://schemas.openxmlformats.org/officeDocument/2006/relationships/tags" Target="../tags/tag174.xml"/><Relationship Id="rId9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4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image" Target="../media/image6.png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image" Target="../media/image5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notesSlide" Target="../notesSlides/notesSlide4.xml"/><Relationship Id="rId5" Type="http://schemas.openxmlformats.org/officeDocument/2006/relationships/tags" Target="../tags/tag18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image" Target="../media/image7.jpeg"/><Relationship Id="rId2" Type="http://schemas.openxmlformats.org/officeDocument/2006/relationships/tags" Target="../tags/tag191.xml"/><Relationship Id="rId16" Type="http://schemas.openxmlformats.org/officeDocument/2006/relationships/notesSlide" Target="../notesSlides/notesSlide5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slideLayout" Target="../slideLayouts/slideLayout18.xml"/><Relationship Id="rId10" Type="http://schemas.openxmlformats.org/officeDocument/2006/relationships/tags" Target="../tags/tag199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0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image" Target="../media/image9.jpeg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25145" y="282575"/>
            <a:ext cx="58343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2">
                    <a:lumMod val="75000"/>
                  </a:schemeClr>
                </a:solidFill>
              </a:rPr>
              <a:t>Mag-Soundmate</a:t>
            </a:r>
          </a:p>
          <a:p>
            <a:r>
              <a:rPr lang="zh-CN" altLang="zh-CN" sz="2800">
                <a:solidFill>
                  <a:schemeClr val="accent2">
                    <a:lumMod val="75000"/>
                  </a:schemeClr>
                </a:solidFill>
              </a:rPr>
              <a:t>Mini Magnetic Bluetooth Speaker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5145" y="1307465"/>
            <a:ext cx="40303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>
                <a:sym typeface="+mn-ea"/>
              </a:rPr>
              <a:t>Magnetic adsorption</a:t>
            </a:r>
          </a:p>
          <a:p>
            <a:pPr marL="285750" indent="-285750">
              <a:buFont typeface="Wingdings" panose="05000000000000000000" charset="0"/>
              <a:buChar char="u"/>
            </a:pPr>
            <a:r>
              <a:t>Bluetooth 5.0</a:t>
            </a: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Stereo surround sound</a:t>
            </a:r>
          </a:p>
          <a:p>
            <a:pPr marL="285750" indent="-285750">
              <a:buFont typeface="Wingdings" panose="05000000000000000000" charset="0"/>
              <a:buChar char="u"/>
            </a:pPr>
            <a:r>
              <a:rPr lang="zh-CN" altLang="en-US"/>
              <a:t>Compact and portable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957623" y="831245"/>
            <a:ext cx="5368416" cy="2836424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6360545" y="3569254"/>
            <a:ext cx="5368416" cy="2836424"/>
          </a:xfrm>
          <a:prstGeom prst="rect">
            <a:avLst/>
          </a:prstGeom>
          <a:solidFill>
            <a:schemeClr val="accent1">
              <a:lumMod val="60000"/>
              <a:lumOff val="40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725621" y="4278654"/>
            <a:ext cx="5192831" cy="1590018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altLang="zh-CN" sz="1600" noProof="0">
                <a:ln>
                  <a:noFill/>
                </a:ln>
                <a:effectLst/>
                <a:sym typeface="+mn-ea"/>
              </a:rPr>
              <a:t>Speakers that can only be placed on flat surfaces like desk tops are boring. Imagine being able to place your speaker on a mobile phone, on a refrigerator, on a metal cabinet, or any metal objects that you can think of. I can break the rules of gravity. I have my own gravity.</a:t>
            </a:r>
            <a:endParaRPr lang="zh-CN" altLang="zh-CN" sz="1600" spc="2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10"/>
          <a:srcRect t="24743" b="24743"/>
          <a:stretch>
            <a:fillRect/>
          </a:stretch>
        </p:blipFill>
        <p:spPr>
          <a:xfrm>
            <a:off x="725711" y="711198"/>
            <a:ext cx="5373139" cy="271417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1"/>
          <a:srcRect t="18960" b="18960"/>
          <a:stretch>
            <a:fillRect/>
          </a:stretch>
        </p:blipFill>
        <p:spPr>
          <a:xfrm>
            <a:off x="6095998" y="3439891"/>
            <a:ext cx="5368416" cy="2706911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7"/>
            </p:custDataLst>
          </p:nvPr>
        </p:nvSpPr>
        <p:spPr>
          <a:xfrm>
            <a:off x="6459855" y="1495425"/>
            <a:ext cx="6153785" cy="1146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l" defTabSz="6858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ea"/>
              </a:rPr>
              <a:t>It doesn’t matter </a:t>
            </a:r>
          </a:p>
          <a:p>
            <a:pPr marL="0" indent="0" algn="l" defTabSz="6858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ea"/>
              </a:rPr>
              <a:t>how gravity works, I have my own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387052393-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986280"/>
            <a:ext cx="12192635" cy="88442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35" y="-829310"/>
            <a:ext cx="12192000" cy="4791710"/>
          </a:xfrm>
          <a:prstGeom prst="rect">
            <a:avLst/>
          </a:prstGeom>
          <a:solidFill>
            <a:schemeClr val="bg1">
              <a:lumMod val="6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6151880" y="248920"/>
            <a:ext cx="4754245" cy="1076325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 marL="0" indent="0" algn="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+mn-ea"/>
                <a:sym typeface="+mn-ea"/>
              </a:rPr>
              <a:t>Place it anywhere </a:t>
            </a:r>
            <a:endParaRPr lang="zh-CN" altLang="en-US" sz="28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ea"/>
            </a:endParaRPr>
          </a:p>
          <a:p>
            <a:pPr marL="0" indent="0" algn="r" defTabSz="685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+mn-ea"/>
                <a:sym typeface="+mn-ea"/>
              </a:rPr>
              <a:t>and just have fun</a:t>
            </a:r>
            <a:endParaRPr lang="zh-CN" altLang="en-US" sz="2800" b="1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+mn-ea"/>
              <a:cs typeface="+mn-ea"/>
            </a:endParaRPr>
          </a:p>
        </p:txBody>
      </p:sp>
      <p:sp>
        <p:nvSpPr>
          <p:cNvPr id="15" name="文本框 17"/>
          <p:cNvSpPr txBox="1"/>
          <p:nvPr>
            <p:custDataLst>
              <p:tags r:id="rId3"/>
            </p:custDataLst>
          </p:nvPr>
        </p:nvSpPr>
        <p:spPr>
          <a:xfrm>
            <a:off x="6915407" y="1449705"/>
            <a:ext cx="5276559" cy="1479509"/>
          </a:xfrm>
          <a:prstGeom prst="rect">
            <a:avLst/>
          </a:prstGeom>
        </p:spPr>
        <p:txBody>
          <a:bodyPr vert="horz" lIns="90000" tIns="46800" rIns="90000" bIns="46800" rtlCol="0">
            <a:normAutofit fontScale="90000" lnSpcReduction="10000"/>
          </a:bodyPr>
          <a:lstStyle>
            <a:defPPr>
              <a:defRPr lang="zh-CN"/>
            </a:defPPr>
            <a:lvl1pPr indent="0" algn="ctr" defTabSz="913765">
              <a:spcBef>
                <a:spcPct val="20000"/>
              </a:spcBef>
              <a:buFont typeface="Arial" panose="020B0604020202020204" pitchFamily="34" charset="0"/>
              <a:buNone/>
              <a:defRPr>
                <a:solidFill>
                  <a:srgbClr val="FFFFFF">
                    <a:lumMod val="65000"/>
                  </a:srgbClr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rgbClr val="FFFFFF">
                    <a:lumMod val="65000"/>
                  </a:srgbClr>
                </a:solidFill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100">
                <a:solidFill>
                  <a:srgbClr val="FFFFFF">
                    <a:lumMod val="65000"/>
                  </a:srgbClr>
                </a:solidFill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050">
                <a:solidFill>
                  <a:srgbClr val="FFFFFF">
                    <a:lumMod val="65000"/>
                  </a:srgbClr>
                </a:solidFill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050">
                <a:solidFill>
                  <a:srgbClr val="FFFFFF">
                    <a:lumMod val="65000"/>
                  </a:srgbClr>
                </a:solidFill>
              </a:defRPr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pPr marL="0" lvl="0" indent="0" algn="l" defTabSz="685165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ct val="100000"/>
              <a:buNone/>
            </a:pPr>
            <a:r>
              <a:rPr lang="zh-CN" altLang="zh-CN">
                <a:solidFill>
                  <a:srgbClr val="000000"/>
                </a:solidFill>
                <a:sym typeface="+mn-ea"/>
              </a:rPr>
              <a:t>Music should be flowing and not stuck in place. It doesn’t matter what surface, whether it be back of your iPhone 12, the case of your mac computer, a headboard, a cabinet, in the bathroom, or your refrigerator, any metal object that you can think of, let the music flow with you and go with your footsteps.</a:t>
            </a:r>
            <a:endParaRPr lang="zh-CN" altLang="zh-CN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5841365" y="0"/>
            <a:ext cx="6350000" cy="6858000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矩形 24"/>
          <p:cNvSpPr/>
          <p:nvPr>
            <p:custDataLst>
              <p:tags r:id="rId3"/>
            </p:custDataLst>
          </p:nvPr>
        </p:nvSpPr>
        <p:spPr>
          <a:xfrm>
            <a:off x="6290945" y="2823210"/>
            <a:ext cx="5285740" cy="20110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  <a:defRPr/>
            </a:pPr>
            <a:r>
              <a:rPr sz="16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Whenever you are using your mobile phone to watch videos or TV, you can use the speaker as a mobile device holder. By simply placing it to the back of your device you can free up your hands and give this speaker a round of applause.</a:t>
            </a:r>
            <a:endParaRPr lang="en-US" altLang="zh-CN" sz="1600" spc="15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标题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6283960" y="1034415"/>
            <a:ext cx="5907405" cy="1197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2800" b="1" spc="3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A speaker that can be placed behind anything</a:t>
            </a:r>
            <a:endParaRPr lang="zh-CN" altLang="zh-CN" sz="2800" b="1" spc="3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>
            <p:custDataLst>
              <p:tags r:id="rId5"/>
            </p:custDataLst>
          </p:nvPr>
        </p:nvCxnSpPr>
        <p:spPr>
          <a:xfrm>
            <a:off x="6412523" y="2398366"/>
            <a:ext cx="562571" cy="0"/>
          </a:xfrm>
          <a:prstGeom prst="line">
            <a:avLst/>
          </a:prstGeom>
          <a:ln w="38100">
            <a:solidFill>
              <a:srgbClr val="D5BE95"/>
            </a:solidFill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</p:cxnSp>
      <p:sp>
        <p:nvSpPr>
          <p:cNvPr id="22" name="Arc 12"/>
          <p:cNvSpPr/>
          <p:nvPr>
            <p:custDataLst>
              <p:tags r:id="rId6"/>
            </p:custDataLst>
          </p:nvPr>
        </p:nvSpPr>
        <p:spPr>
          <a:xfrm>
            <a:off x="10849610" y="6477635"/>
            <a:ext cx="94615" cy="94615"/>
          </a:xfrm>
          <a:prstGeom prst="arc">
            <a:avLst>
              <a:gd name="adj1" fmla="val 16200000"/>
              <a:gd name="adj2" fmla="val 5435974"/>
            </a:avLst>
          </a:prstGeom>
          <a:ln w="31750" cap="rnd">
            <a:solidFill>
              <a:srgbClr val="D5BE95"/>
            </a:solidFill>
            <a:round/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  <p:txBody>
          <a:bodyPr rtlCol="0" anchor="ctr"/>
          <a:lstStyle>
            <a:defPPr>
              <a:defRPr lang="zh-CN">
                <a:solidFill>
                  <a:srgbClr val="000000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25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3" name="Arc 13"/>
          <p:cNvSpPr/>
          <p:nvPr>
            <p:custDataLst>
              <p:tags r:id="rId7"/>
            </p:custDataLst>
          </p:nvPr>
        </p:nvSpPr>
        <p:spPr>
          <a:xfrm>
            <a:off x="10671175" y="6477635"/>
            <a:ext cx="94615" cy="94615"/>
          </a:xfrm>
          <a:prstGeom prst="arc">
            <a:avLst>
              <a:gd name="adj1" fmla="val 16200000"/>
              <a:gd name="adj2" fmla="val 5435974"/>
            </a:avLst>
          </a:prstGeom>
          <a:ln w="31750" cap="rnd">
            <a:solidFill>
              <a:srgbClr val="D5BE95">
                <a:alpha val="25000"/>
              </a:srgbClr>
            </a:solidFill>
            <a:round/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  <p:txBody>
          <a:bodyPr rtlCol="0" anchor="ctr"/>
          <a:lstStyle>
            <a:defPPr>
              <a:defRPr lang="zh-CN">
                <a:solidFill>
                  <a:srgbClr val="000000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25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4" name="Arc 14"/>
          <p:cNvSpPr/>
          <p:nvPr>
            <p:custDataLst>
              <p:tags r:id="rId8"/>
            </p:custDataLst>
          </p:nvPr>
        </p:nvSpPr>
        <p:spPr>
          <a:xfrm>
            <a:off x="10492740" y="6477635"/>
            <a:ext cx="94615" cy="94615"/>
          </a:xfrm>
          <a:prstGeom prst="arc">
            <a:avLst>
              <a:gd name="adj1" fmla="val 16200000"/>
              <a:gd name="adj2" fmla="val 5435974"/>
            </a:avLst>
          </a:prstGeom>
          <a:ln w="31750" cap="rnd">
            <a:solidFill>
              <a:srgbClr val="D5BE95">
                <a:alpha val="10000"/>
              </a:srgbClr>
            </a:solidFill>
            <a:round/>
          </a:ln>
        </p:spPr>
        <p:style>
          <a:lnRef idx="1">
            <a:srgbClr val="1E6BC5"/>
          </a:lnRef>
          <a:fillRef idx="0">
            <a:srgbClr val="1E6BC5"/>
          </a:fillRef>
          <a:effectRef idx="0">
            <a:srgbClr val="1E6BC5"/>
          </a:effectRef>
          <a:fontRef idx="minor">
            <a:srgbClr val="000000"/>
          </a:fontRef>
        </p:style>
        <p:txBody>
          <a:bodyPr rtlCol="0" anchor="ctr"/>
          <a:lstStyle>
            <a:defPPr>
              <a:defRPr lang="zh-CN">
                <a:solidFill>
                  <a:srgbClr val="000000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sz="1125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283960" y="5513705"/>
            <a:ext cx="5299075" cy="1229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12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*supports phones with magnetic suction function</a:t>
            </a:r>
          </a:p>
          <a:p>
            <a:pPr marL="0" lvl="1"/>
            <a:endParaRPr lang="en-US" altLang="zh-CN" sz="1400" spc="15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  <a:p>
            <a:pPr marL="0" lvl="1"/>
            <a:r>
              <a:rPr lang="en-US" altLang="zh-CN" sz="12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* </a:t>
            </a:r>
            <a:r>
              <a:rPr lang="zh-CN" altLang="zh-CN" sz="1200" spc="15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No magnetic suction function of the phone attached to the package included steel can achieve magnetic adsorption</a:t>
            </a:r>
          </a:p>
          <a:p>
            <a:endParaRPr lang="zh-CN" altLang="en-US" sz="1200"/>
          </a:p>
        </p:txBody>
      </p:sp>
      <p:pic>
        <p:nvPicPr>
          <p:cNvPr id="2" name="图片 1" descr="包装主图-红色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68985" y="1409700"/>
            <a:ext cx="3955415" cy="43954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31285" y="5461000"/>
            <a:ext cx="1910080" cy="1397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7"/>
          <a:srcRect t="13750" b="13750"/>
          <a:stretch>
            <a:fillRect/>
          </a:stretch>
        </p:blipFill>
        <p:spPr>
          <a:xfrm>
            <a:off x="5181641" y="914407"/>
            <a:ext cx="6096038" cy="44196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600" h="6960">
                <a:moveTo>
                  <a:pt x="0" y="0"/>
                </a:moveTo>
                <a:lnTo>
                  <a:pt x="9600" y="0"/>
                </a:lnTo>
                <a:lnTo>
                  <a:pt x="9600" y="6960"/>
                </a:lnTo>
                <a:lnTo>
                  <a:pt x="0" y="6960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3" name="组合 2"/>
          <p:cNvGrpSpPr/>
          <p:nvPr>
            <p:custDataLst>
              <p:tags r:id="rId3"/>
            </p:custDataLst>
          </p:nvPr>
        </p:nvGrpSpPr>
        <p:grpSpPr>
          <a:xfrm>
            <a:off x="5170170" y="914400"/>
            <a:ext cx="6104255" cy="4419600"/>
            <a:chOff x="8142" y="1440"/>
            <a:chExt cx="9613" cy="6960"/>
          </a:xfrm>
        </p:grpSpPr>
        <p:cxnSp>
          <p:nvCxnSpPr>
            <p:cNvPr id="5" name="直接连接符 4"/>
            <p:cNvCxnSpPr/>
            <p:nvPr>
              <p:custDataLst>
                <p:tags r:id="rId11"/>
              </p:custDataLst>
            </p:nvPr>
          </p:nvCxnSpPr>
          <p:spPr>
            <a:xfrm>
              <a:off x="11360" y="1440"/>
              <a:ext cx="0" cy="6960"/>
            </a:xfrm>
            <a:prstGeom prst="line">
              <a:avLst/>
            </a:prstGeom>
            <a:ln w="12700">
              <a:solidFill>
                <a:srgbClr val="FFFFFF">
                  <a:alpha val="40000"/>
                </a:srgbClr>
              </a:solidFill>
            </a:ln>
          </p:spPr>
          <p:style>
            <a:lnRef idx="1">
              <a:srgbClr val="266CBA"/>
            </a:lnRef>
            <a:fillRef idx="0">
              <a:srgbClr val="266CBA"/>
            </a:fillRef>
            <a:effectRef idx="0">
              <a:srgbClr val="266CBA"/>
            </a:effectRef>
            <a:fontRef idx="minor">
              <a:srgbClr val="000000"/>
            </a:fontRef>
          </p:style>
        </p:cxnSp>
        <p:cxnSp>
          <p:nvCxnSpPr>
            <p:cNvPr id="8" name="直接连接符 7"/>
            <p:cNvCxnSpPr/>
            <p:nvPr>
              <p:custDataLst>
                <p:tags r:id="rId12"/>
              </p:custDataLst>
            </p:nvPr>
          </p:nvCxnSpPr>
          <p:spPr>
            <a:xfrm>
              <a:off x="14560" y="1440"/>
              <a:ext cx="0" cy="6960"/>
            </a:xfrm>
            <a:prstGeom prst="line">
              <a:avLst/>
            </a:prstGeom>
            <a:ln w="12700">
              <a:solidFill>
                <a:srgbClr val="FFFFFF">
                  <a:alpha val="40000"/>
                </a:srgbClr>
              </a:solidFill>
            </a:ln>
          </p:spPr>
          <p:style>
            <a:lnRef idx="1">
              <a:srgbClr val="266CBA"/>
            </a:lnRef>
            <a:fillRef idx="0">
              <a:srgbClr val="266CBA"/>
            </a:fillRef>
            <a:effectRef idx="0">
              <a:srgbClr val="266CBA"/>
            </a:effectRef>
            <a:fontRef idx="minor">
              <a:srgbClr val="000000"/>
            </a:fontRef>
          </p:style>
        </p:cxnSp>
        <p:cxnSp>
          <p:nvCxnSpPr>
            <p:cNvPr id="9" name="直接连接符 8"/>
            <p:cNvCxnSpPr/>
            <p:nvPr>
              <p:custDataLst>
                <p:tags r:id="rId13"/>
              </p:custDataLst>
            </p:nvPr>
          </p:nvCxnSpPr>
          <p:spPr>
            <a:xfrm>
              <a:off x="8142" y="3760"/>
              <a:ext cx="9600" cy="0"/>
            </a:xfrm>
            <a:prstGeom prst="line">
              <a:avLst/>
            </a:prstGeom>
            <a:ln w="12700">
              <a:solidFill>
                <a:srgbClr val="FFFFFF">
                  <a:alpha val="40000"/>
                </a:srgbClr>
              </a:solidFill>
            </a:ln>
          </p:spPr>
          <p:style>
            <a:lnRef idx="1">
              <a:srgbClr val="266CBA"/>
            </a:lnRef>
            <a:fillRef idx="0">
              <a:srgbClr val="266CBA"/>
            </a:fillRef>
            <a:effectRef idx="0">
              <a:srgbClr val="266CBA"/>
            </a:effectRef>
            <a:fontRef idx="minor">
              <a:srgbClr val="000000"/>
            </a:fontRef>
          </p:style>
        </p:cxnSp>
        <p:cxnSp>
          <p:nvCxnSpPr>
            <p:cNvPr id="10" name="直接连接符 9"/>
            <p:cNvCxnSpPr/>
            <p:nvPr>
              <p:custDataLst>
                <p:tags r:id="rId14"/>
              </p:custDataLst>
            </p:nvPr>
          </p:nvCxnSpPr>
          <p:spPr>
            <a:xfrm>
              <a:off x="8155" y="6080"/>
              <a:ext cx="9600" cy="0"/>
            </a:xfrm>
            <a:prstGeom prst="line">
              <a:avLst/>
            </a:prstGeom>
            <a:ln w="12700">
              <a:solidFill>
                <a:srgbClr val="FFFFFF">
                  <a:alpha val="40000"/>
                </a:srgbClr>
              </a:solidFill>
            </a:ln>
          </p:spPr>
          <p:style>
            <a:lnRef idx="1">
              <a:srgbClr val="266CBA"/>
            </a:lnRef>
            <a:fillRef idx="0">
              <a:srgbClr val="266CBA"/>
            </a:fillRef>
            <a:effectRef idx="0">
              <a:srgbClr val="266CBA"/>
            </a:effectRef>
            <a:fontRef idx="minor">
              <a:srgbClr val="000000"/>
            </a:fontRef>
          </p:style>
        </p:cxnSp>
      </p:grpSp>
      <p:sp>
        <p:nvSpPr>
          <p:cNvPr id="4" name="矩形 4"/>
          <p:cNvSpPr/>
          <p:nvPr>
            <p:custDataLst>
              <p:tags r:id="rId4"/>
            </p:custDataLst>
          </p:nvPr>
        </p:nvSpPr>
        <p:spPr>
          <a:xfrm>
            <a:off x="907422" y="1803400"/>
            <a:ext cx="5195570" cy="4114800"/>
          </a:xfrm>
          <a:prstGeom prst="rect">
            <a:avLst/>
          </a:prstGeom>
          <a:solidFill>
            <a:srgbClr val="000000">
              <a:lumMod val="75000"/>
              <a:lumOff val="25000"/>
              <a:alpha val="80000"/>
            </a:srgbClr>
          </a:solidFill>
          <a:ln>
            <a:noFill/>
          </a:ln>
          <a:effectLst>
            <a:outerShdw blurRad="1524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371600" y="2311400"/>
            <a:ext cx="4731385" cy="112776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 fontScale="90000" lnSpcReduction="10000"/>
          </a:bodyPr>
          <a:lstStyle/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280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Bluetooth 5.0</a:t>
            </a:r>
            <a:endParaRPr lang="zh-CN" altLang="zh-CN" sz="2800" b="1" spc="3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2800" b="1" spc="3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fast connection and zero delay</a:t>
            </a:r>
          </a:p>
        </p:txBody>
      </p:sp>
      <p:sp>
        <p:nvSpPr>
          <p:cNvPr id="15" name="Title 6"/>
          <p:cNvSpPr txBox="1"/>
          <p:nvPr>
            <p:custDataLst>
              <p:tags r:id="rId6"/>
            </p:custDataLst>
          </p:nvPr>
        </p:nvSpPr>
        <p:spPr>
          <a:xfrm>
            <a:off x="1371600" y="4175760"/>
            <a:ext cx="3809365" cy="85344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fontScale="8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rgbClr val="000000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160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Fast connection and stable transmission, excellent sound quality with very low power consumption. High quality audio streaming with wireless transmission. </a:t>
            </a:r>
            <a:endParaRPr sz="1600" spc="120">
              <a:ln w="3175">
                <a:noFill/>
                <a:prstDash val="dash"/>
              </a:ln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>
            <p:custDataLst>
              <p:tags r:id="rId7"/>
            </p:custDataLst>
          </p:nvPr>
        </p:nvGrpSpPr>
        <p:grpSpPr>
          <a:xfrm>
            <a:off x="1494790" y="3871595"/>
            <a:ext cx="4019550" cy="78740"/>
            <a:chOff x="2280" y="5650"/>
            <a:chExt cx="6330" cy="124"/>
          </a:xfrm>
        </p:grpSpPr>
        <p:sp>
          <p:nvSpPr>
            <p:cNvPr id="18" name="矩形 17"/>
            <p:cNvSpPr/>
            <p:nvPr>
              <p:custDataLst>
                <p:tags r:id="rId9"/>
              </p:custDataLst>
            </p:nvPr>
          </p:nvSpPr>
          <p:spPr>
            <a:xfrm flipV="1">
              <a:off x="2280" y="5764"/>
              <a:ext cx="6331" cy="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0"/>
              </p:custDataLst>
            </p:nvPr>
          </p:nvSpPr>
          <p:spPr>
            <a:xfrm>
              <a:off x="2280" y="5650"/>
              <a:ext cx="1600" cy="120"/>
            </a:xfrm>
            <a:prstGeom prst="rect">
              <a:avLst/>
            </a:prstGeom>
            <a:solidFill>
              <a:srgbClr val="266CBA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266CBA">
                <a:shade val="50000"/>
              </a:srgbClr>
            </a:lnRef>
            <a:fillRef idx="1">
              <a:srgbClr val="266CBA"/>
            </a:fillRef>
            <a:effectRef idx="0">
              <a:srgbClr val="266CBA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906780" y="5765799"/>
            <a:ext cx="5195570" cy="152401"/>
          </a:xfrm>
          <a:prstGeom prst="rect">
            <a:avLst/>
          </a:prstGeom>
          <a:solidFill>
            <a:srgbClr val="266CBA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266CBA">
              <a:shade val="50000"/>
            </a:srgbClr>
          </a:lnRef>
          <a:fillRef idx="1">
            <a:srgbClr val="266CBA"/>
          </a:fillRef>
          <a:effectRef idx="0">
            <a:srgbClr val="266CBA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0560" y="0"/>
            <a:ext cx="6000750" cy="3609975"/>
          </a:xfrm>
          <a:prstGeom prst="rect">
            <a:avLst/>
          </a:prstGeom>
        </p:spPr>
      </p:pic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0" y="3427200"/>
            <a:ext cx="12192000" cy="3430800"/>
          </a:xfrm>
          <a:prstGeom prst="rect">
            <a:avLst/>
          </a:prstGeom>
          <a:pattFill prst="ltDnDiag">
            <a:fgClr>
              <a:srgbClr val="FFFFFF">
                <a:lumMod val="85000"/>
              </a:srgbClr>
            </a:fgClr>
            <a:bgClr>
              <a:srgbClr val="FFFFFF"/>
            </a:bgClr>
          </a:patt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>
            <p:custDataLst>
              <p:tags r:id="rId3"/>
            </p:custDataLst>
          </p:nvPr>
        </p:nvSpPr>
        <p:spPr>
          <a:xfrm>
            <a:off x="5687696" y="3792220"/>
            <a:ext cx="908050" cy="73152"/>
          </a:xfrm>
          <a:prstGeom prst="rect">
            <a:avLst/>
          </a:prstGeom>
          <a:solidFill>
            <a:srgbClr val="E34D4D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kumimoji="1" lang="zh-CN" altLang="en-US" sz="1600" b="1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44" name="文本框 43"/>
          <p:cNvSpPr txBox="1"/>
          <p:nvPr>
            <p:custDataLst>
              <p:tags r:id="rId4"/>
            </p:custDataLst>
          </p:nvPr>
        </p:nvSpPr>
        <p:spPr>
          <a:xfrm>
            <a:off x="1943735" y="5403215"/>
            <a:ext cx="9587230" cy="316865"/>
          </a:xfrm>
          <a:prstGeom prst="rect">
            <a:avLst/>
          </a:prstGeom>
          <a:noFill/>
        </p:spPr>
        <p:txBody>
          <a:bodyPr wrap="square" lIns="101600" tIns="0" rIns="82550" bIns="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defRPr sz="1600" spc="150">
                <a:uFillTx/>
              </a:defRPr>
            </a:lvl1pPr>
          </a:lstStyle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If aliens also listened to music, their speakers must also be shaped like UFOs.</a:t>
            </a:r>
            <a:endParaRPr lang="zh-CN" sz="16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>
            <p:custDataLst>
              <p:tags r:id="rId5"/>
            </p:custDataLst>
          </p:nvPr>
        </p:nvSpPr>
        <p:spPr>
          <a:xfrm>
            <a:off x="3114675" y="4091940"/>
            <a:ext cx="7795895" cy="1084580"/>
          </a:xfrm>
          <a:prstGeom prst="rect">
            <a:avLst/>
          </a:prstGeom>
          <a:noFill/>
        </p:spPr>
        <p:txBody>
          <a:bodyPr wrap="square" lIns="101600" tIns="38100" rIns="63500" bIns="38100" rtlCol="0">
            <a:no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3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UFO shaped design to take you</a:t>
            </a:r>
            <a:endParaRPr lang="zh-CN" altLang="en-US" sz="2800" b="1" spc="3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30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back to the age of innocence</a:t>
            </a:r>
            <a:endParaRPr lang="zh-CN" altLang="en-US" sz="2800" b="1" spc="3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altLang="zh-CN" sz="2800" b="1" spc="30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66850518-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8513445"/>
          </a:xfrm>
          <a:prstGeom prst="rect">
            <a:avLst/>
          </a:prstGeom>
        </p:spPr>
      </p:pic>
      <p:sp>
        <p:nvSpPr>
          <p:cNvPr id="17" name="圆角矩形 16"/>
          <p:cNvSpPr/>
          <p:nvPr>
            <p:custDataLst>
              <p:tags r:id="rId2"/>
            </p:custDataLst>
          </p:nvPr>
        </p:nvSpPr>
        <p:spPr>
          <a:xfrm>
            <a:off x="966644" y="3047383"/>
            <a:ext cx="490054" cy="45719"/>
          </a:xfrm>
          <a:prstGeom prst="roundRect">
            <a:avLst/>
          </a:prstGeom>
          <a:solidFill>
            <a:srgbClr val="D5BE95"/>
          </a:solidFill>
          <a:ln>
            <a:noFill/>
          </a:ln>
        </p:spPr>
        <p:style>
          <a:lnRef idx="2">
            <a:srgbClr val="1E6BC5">
              <a:shade val="50000"/>
            </a:srgbClr>
          </a:lnRef>
          <a:fillRef idx="1">
            <a:srgbClr val="1E6BC5"/>
          </a:fillRef>
          <a:effectRef idx="0">
            <a:srgbClr val="1E6BC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3"/>
            </p:custDataLst>
          </p:nvPr>
        </p:nvSpPr>
        <p:spPr>
          <a:xfrm>
            <a:off x="591037" y="1467047"/>
            <a:ext cx="4788000" cy="204831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2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Great figure and even better talent</a:t>
            </a:r>
            <a:endParaRPr lang="zh-CN" altLang="en-US" sz="2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696447" y="4247763"/>
            <a:ext cx="4788000" cy="2015679"/>
          </a:xfrm>
          <a:prstGeom prst="rect">
            <a:avLst/>
          </a:prstGeom>
        </p:spPr>
        <p:txBody>
          <a:bodyPr wrap="square">
            <a:normAutofit fontScale="90000"/>
          </a:bodyPr>
          <a:lstStyle/>
          <a:p>
            <a:pPr marL="0" lv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1400" spc="1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The use of small diameter and large-magnetic circuitry design make the low frequencies and bass very smooth. Using a DRC dynamic compression algorithm, the sound is very bright with no distortion. Despite having a very small and exquisite exterior, it stably outputs high quality sound with great volume. A pleasure to all ears listening.</a:t>
            </a: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35" y="-4445"/>
            <a:ext cx="12192635" cy="68624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052945" y="2731770"/>
            <a:ext cx="5139055" cy="2347595"/>
          </a:xfrm>
          <a:prstGeom prst="rect">
            <a:avLst/>
          </a:prstGeom>
          <a:solidFill>
            <a:schemeClr val="bg1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629525" y="2886710"/>
            <a:ext cx="448564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accent2">
                    <a:lumMod val="75000"/>
                  </a:schemeClr>
                </a:solidFill>
                <a:sym typeface="+mn-ea"/>
              </a:rPr>
              <a:t>With this speaker concerts can now be held at home</a:t>
            </a:r>
            <a:endParaRPr lang="zh-CN" altLang="en-US" sz="2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68210" y="4053205"/>
            <a:ext cx="47091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400">
                <a:sym typeface="+mn-ea"/>
              </a:rPr>
              <a:t>Complete stereo surround sound, sweet treble, accurate mid-tones and deep bass, leaves the sound crisp like its floating right in front of you. Bring the sound with you and transform anywhere into a concert hall. </a:t>
            </a:r>
            <a:endParaRPr sz="1400"/>
          </a:p>
        </p:txBody>
      </p:sp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4315" y="0"/>
            <a:ext cx="6877685" cy="68776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08025" y="1692910"/>
            <a:ext cx="3517900" cy="3646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Model：</a:t>
            </a:r>
            <a:r>
              <a:rPr lang="en-US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HD-M12</a:t>
            </a:r>
          </a:p>
          <a:p>
            <a:pPr indent="0">
              <a:lnSpc>
                <a:spcPct val="150000"/>
              </a:lnSpc>
            </a:pPr>
            <a:r>
              <a:rPr 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Bluetooth version：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Bluetooth </a:t>
            </a:r>
            <a:r>
              <a:rPr 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5.0</a:t>
            </a:r>
            <a:r>
              <a:rPr lang="en-US" alt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+EDR</a:t>
            </a:r>
            <a:r>
              <a:rPr 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</a:p>
          <a:p>
            <a:pPr indent="0">
              <a:lnSpc>
                <a:spcPct val="150000"/>
              </a:lnSpc>
            </a:pPr>
            <a:r>
              <a:rPr 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Wireless Bluetooth Range：10m  </a:t>
            </a:r>
          </a:p>
          <a:p>
            <a:pPr indent="0">
              <a:lnSpc>
                <a:spcPct val="150000"/>
              </a:lnSpc>
            </a:pPr>
            <a:r>
              <a:rPr 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Battery Capacity：</a:t>
            </a:r>
            <a:r>
              <a:rPr lang="en-US" alt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420mAh</a:t>
            </a:r>
            <a:endParaRPr lang="zh-CN" sz="14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r>
              <a:rPr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Music playback</a:t>
            </a:r>
            <a:r>
              <a:rPr 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6~8</a:t>
            </a:r>
            <a:r>
              <a:rPr 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Hours</a:t>
            </a:r>
          </a:p>
          <a:p>
            <a:pPr indent="0">
              <a:lnSpc>
                <a:spcPct val="150000"/>
              </a:lnSpc>
            </a:pPr>
            <a:r>
              <a:rPr 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Charging time：</a:t>
            </a:r>
            <a:r>
              <a:rPr lang="en-US" alt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90mins</a:t>
            </a:r>
            <a:endParaRPr lang="zh-CN" sz="14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r>
              <a:rPr 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Horn：</a:t>
            </a:r>
            <a:r>
              <a:rPr lang="en-US" alt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4R</a:t>
            </a:r>
            <a:r>
              <a:rPr lang="zh-CN" altLang="en-US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3W</a:t>
            </a:r>
          </a:p>
          <a:p>
            <a:pPr indent="0">
              <a:lnSpc>
                <a:spcPct val="150000"/>
              </a:lnSpc>
            </a:pPr>
            <a:r>
              <a:rPr 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Power amplifier </a:t>
            </a:r>
            <a:r>
              <a:rPr lang="en-US" alt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</a:t>
            </a:r>
            <a:r>
              <a:rPr lang="zh-CN" altLang="en-US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en-US" alt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CS5250E</a:t>
            </a:r>
          </a:p>
          <a:p>
            <a:pPr indent="0">
              <a:lnSpc>
                <a:spcPct val="150000"/>
              </a:lnSpc>
            </a:pPr>
            <a:r>
              <a:rPr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Bluetooth </a:t>
            </a:r>
            <a:r>
              <a:rPr lang="en-US" altLang="zh-CN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IC:AB5365A</a:t>
            </a:r>
            <a:endParaRPr lang="en-US" sz="140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>
              <a:lnSpc>
                <a:spcPct val="150000"/>
              </a:lnSpc>
            </a:pP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Form material：ABS+PC</a:t>
            </a:r>
            <a:endParaRPr lang="zh-CN" sz="1400" b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>
              <a:lnSpc>
                <a:spcPct val="150000"/>
              </a:lnSpc>
            </a:pPr>
            <a:r>
              <a:rPr lang="en-US" altLang="en-US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Weight</a:t>
            </a:r>
            <a:r>
              <a:rPr 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87</a:t>
            </a:r>
            <a:r>
              <a:rPr lang="en-US" altLang="en-US" sz="1400" b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8025" y="579120"/>
            <a:ext cx="4281805" cy="737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28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Product parameters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750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750"/>
  <p:tag name="KSO_WM_SLIDE_LAYOUT" val="a_d_h"/>
  <p:tag name="KSO_WM_SLIDE_LAYOUT_CNT" val="1_2_1"/>
  <p:tag name="KSO_WM_UNIT_SHOW_EDIT_AREA_INDICATION" val="1"/>
  <p:tag name="KSO_WM_TEMPLATE_THUMBS_INDEX" val="1、4、7、12、13、14、15、16、17、18、20、24、25、28、33、36、40、43、44"/>
  <p:tag name="KSO_WM_SLIDE_POSITION" val="50.2855*358.802"/>
  <p:tag name="KSO_WM_SLIDE_SIZE" val="408.884*125.19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750_1*i*1"/>
  <p:tag name="KSO_WM_TEMPLATE_CATEGORY" val="diagram"/>
  <p:tag name="KSO_WM_TEMPLATE_INDEX" val="20200750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750_1*i*2"/>
  <p:tag name="KSO_WM_TEMPLATE_CATEGORY" val="diagram"/>
  <p:tag name="KSO_WM_TEMPLATE_INDEX" val="20200750"/>
  <p:tag name="KSO_WM_UNIT_LAYERLEVEL" val="1"/>
  <p:tag name="KSO_WM_TAG_VERSION" val="1.0"/>
  <p:tag name="KSO_WM_BEAUTIFY_FLAG" val="#wm#"/>
  <p:tag name="KSO_WM_UNIT_FILL_FORE_SCHEMECOLOR_INDEX_BRIGHTNESS" val="0.4"/>
  <p:tag name="KSO_WM_UNIT_FILL_FORE_SCHEMECOLOR_INDEX" val="5"/>
  <p:tag name="KSO_WM_UNIT_FILL_TYPE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135"/>
  <p:tag name="KSO_WM_UNIT_HIGHLIGHT" val="0"/>
  <p:tag name="KSO_WM_UNIT_COMPATIBLE" val="0"/>
  <p:tag name="KSO_WM_UNIT_DIAGRAM_ISNUMVISUAL" val="0"/>
  <p:tag name="KSO_WM_UNIT_DIAGRAM_ISREFERUNIT" val="0"/>
  <p:tag name="KSO_WM_UNIT_TYPE" val="h_f"/>
  <p:tag name="KSO_WM_UNIT_INDEX" val="1_1"/>
  <p:tag name="KSO_WM_UNIT_ID" val="diagram20200750_1*h_f*1_1"/>
  <p:tag name="KSO_WM_TEMPLATE_CATEGORY" val="diagram"/>
  <p:tag name="KSO_WM_TEMPLATE_INDEX" val="20200750"/>
  <p:tag name="KSO_WM_UNIT_LAYERLEVEL" val="1_1"/>
  <p:tag name="KSO_WM_TAG_VERSION" val="1.0"/>
  <p:tag name="KSO_WM_BEAUTIFY_FLAG" val="#wm#"/>
  <p:tag name="KSO_WM_UNIT_PRESET_TEXT" val="我们是致力于研究AI智能创作PPT的一个团队；我们潜心钻研幻灯片的演示规律与创作思路，希望通过人工智能解放用户双手，不仅高效，而且精准。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53*14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0750_1*d*1"/>
  <p:tag name="KSO_WM_TEMPLATE_CATEGORY" val="diagram"/>
  <p:tag name="KSO_WM_TEMPLATE_INDEX" val="20200750"/>
  <p:tag name="KSO_WM_UNIT_SUPPORT_UNIT_TYPE" val="[&quot;all&quot;]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751*1490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2"/>
  <p:tag name="KSO_WM_UNIT_ID" val="diagram20200750_1*d*2"/>
  <p:tag name="KSO_WM_TEMPLATE_CATEGORY" val="diagram"/>
  <p:tag name="KSO_WM_TEMPLATE_INDEX" val="20200750"/>
  <p:tag name="KSO_WM_UNIT_SUPPORT_UNIT_TYPE" val="[&quot;all&quot;]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30177781"/>
  <p:tag name="KSO_WM_UNIT_TYPE" val="a"/>
  <p:tag name="KSO_WM_UNIT_INDEX" val="1"/>
  <p:tag name="KSO_WM_UNIT_ID" val="diagram30177781_1*a*1"/>
  <p:tag name="KSO_WM_UNIT_LAYERLEVEL" val="1"/>
  <p:tag name="KSO_WM_UNIT_VALUE" val="16"/>
  <p:tag name="KSO_WM_UNIT_ISCONTENTSTITLE" val="0"/>
  <p:tag name="KSO_WM_UNIT_HIGHLIGHT" val="0"/>
  <p:tag name="KSO_WM_UNIT_COMPATIBLE" val="0"/>
  <p:tag name="KSO_WM_UNIT_CLEAR" val="0"/>
  <p:tag name="KSO_WM_BEAUTIFY_FLAG" val="#wm#"/>
  <p:tag name="KSO_WM_TAG_VERSION" val="1.0"/>
  <p:tag name="KSO_WM_UNIT_PRESET_TEXT" val="The title only layout her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85377_1"/>
  <p:tag name="KSO_WM_TEMPLATE_SUBCATEGORY" val="19"/>
  <p:tag name="KSO_WM_TEMPLATE_MASTER_TYPE" val="0"/>
  <p:tag name="KSO_WM_TEMPLATE_COLOR_TYPE" val="1"/>
  <p:tag name="KSO_WM_SLIDE_TYPE" val="text"/>
  <p:tag name="KSO_WM_SLIDE_SUBTYPE" val="picTxt"/>
  <p:tag name="KSO_WM_SLIDE_ITEM_CNT" val="4"/>
  <p:tag name="KSO_WM_SLIDE_INDEX" val="1"/>
  <p:tag name="KSO_WM_TAG_VERSION" val="1.0"/>
  <p:tag name="KSO_WM_BEAUTIFY_FLAG" val="#wm#"/>
  <p:tag name="KSO_WM_TEMPLATE_CATEGORY" val="diagram"/>
  <p:tag name="KSO_WM_TEMPLATE_INDEX" val="20185377"/>
  <p:tag name="KSO_WM_SLIDE_LAYOUT" val="a_f_d"/>
  <p:tag name="KSO_WM_SLIDE_LAYOUT_CNT" val="1_1_2"/>
  <p:tag name="KSO_WM_UNIT_SHOW_EDIT_AREA_INDICATION" val="1"/>
  <p:tag name="KSO_WM_TEMPLATE_THUMBS_INDEX" val="1、4、7、12、13、14、15、16、17、18、20、24、25、28、33、36、40、43、44"/>
  <p:tag name="KSO_WM_SLIDE_POSITION" val="77*27"/>
  <p:tag name="KSO_WM_SLIDE_SIZE" val="836*41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377"/>
  <p:tag name="KSO_WM_TAG_VERSION" val="1.0"/>
  <p:tag name="KSO_WM_UNIT_TYPE" val="a"/>
  <p:tag name="KSO_WM_UNIT_INDEX" val="1"/>
  <p:tag name="KSO_WM_UNIT_ID" val="diagram20185377_1*a*1"/>
  <p:tag name="KSO_WM_UNIT_LAYERLEVEL" val="1"/>
  <p:tag name="KSO_WM_UNIT_VALUE" val="18"/>
  <p:tag name="KSO_WM_UNIT_ISCONTENTSTITLE" val="0"/>
  <p:tag name="KSO_WM_UNIT_HIGHLIGHT" val="0"/>
  <p:tag name="KSO_WM_UNIT_COMPATIBLE" val="0"/>
  <p:tag name="KSO_WM_UNIT_CLEAR" val="0"/>
  <p:tag name="KSO_WM_BEAUTIFY_FLAG" val="#wm#"/>
  <p:tag name="KSO_WM_UNIT_PRESET_TEXT" val="CREATIVE&#10;PLACEHOL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5377"/>
  <p:tag name="KSO_WM_TAG_VERSION" val="1.0"/>
  <p:tag name="KSO_WM_UNIT_TYPE" val="f"/>
  <p:tag name="KSO_WM_UNIT_INDEX" val="1"/>
  <p:tag name="KSO_WM_UNIT_ID" val="diagram20185377_1*f*1"/>
  <p:tag name="KSO_WM_UNIT_LAYERLEVEL" val="1"/>
  <p:tag name="KSO_WM_UNIT_VALUE" val="110"/>
  <p:tag name="KSO_WM_UNIT_HIGHLIGHT" val="0"/>
  <p:tag name="KSO_WM_UNIT_COMPATIBLE" val="0"/>
  <p:tag name="KSO_WM_UNIT_CLEAR" val="0"/>
  <p:tag name="KSO_WM_BEAUTIFY_FLAG" val="#wm#"/>
  <p:tag name="KSO_WM_UNIT_PRESET_TEXT" val="Lorem ipsum dolor sit amet, consectetur adipisicing elit.Lorem ipsum dolor sit amet, consectetur adipisicing elit.Lorem ipsum dolor sit amet, consectetur adipisicing elit.Lorem ipsum dolor sit amet, consectetur adipisicing elit.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98834_1"/>
  <p:tag name="KSO_WM_TEMPLATE_SUBCATEGORY" val="0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8834"/>
  <p:tag name="KSO_WM_SLIDE_LAYOUT" val="a_d_f"/>
  <p:tag name="KSO_WM_SLIDE_LAYOUT_CNT" val="1_1_1"/>
  <p:tag name="KSO_WM_UNIT_SHOW_EDIT_AREA_INDICATION" val="1"/>
  <p:tag name="KSO_WM_TEMPLATE_THUMBS_INDEX" val="1、4、7、12、13、14、15、16、17、18、20、24、25、28、33、36、40、43、44"/>
  <p:tag name="KSO_WM_SLIDE_SIZE" val="894*540"/>
  <p:tag name="KSO_WM_SLIDE_POSITION" val="65*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198834_1*i*1"/>
  <p:tag name="KSO_WM_TEMPLATE_CATEGORY" val="diagram"/>
  <p:tag name="KSO_WM_TEMPLATE_INDEX" val="20198834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文字是您思想的提炼，为了最终呈现发布的良好效果，请尽量言简意赅的阐述观点；点击此处添加正文，文字是您思想的提炼,点击此处添加正文，文字是您思想的提炼，为了最终呈现发布的良好效果，请尽量言简意赅的阐述观点."/>
  <p:tag name="KSO_WM_UNIT_NOCLEAR" val="0"/>
  <p:tag name="KSO_WM_UNIT_VALUE" val="13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8834_1*f*1"/>
  <p:tag name="KSO_WM_TEMPLATE_CATEGORY" val="diagram"/>
  <p:tag name="KSO_WM_TEMPLATE_INDEX" val="20198834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点击&#10;添加大标题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8834_1*a*1"/>
  <p:tag name="KSO_WM_TEMPLATE_CATEGORY" val="diagram"/>
  <p:tag name="KSO_WM_TEMPLATE_INDEX" val="20198834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198834_1*i*2"/>
  <p:tag name="KSO_WM_TEMPLATE_CATEGORY" val="diagram"/>
  <p:tag name="KSO_WM_TEMPLATE_INDEX" val="20198834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198834_1*i*5"/>
  <p:tag name="KSO_WM_TEMPLATE_CATEGORY" val="diagram"/>
  <p:tag name="KSO_WM_TEMPLATE_INDEX" val="20198834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8834_1*i*6"/>
  <p:tag name="KSO_WM_TEMPLATE_CATEGORY" val="diagram"/>
  <p:tag name="KSO_WM_TEMPLATE_INDEX" val="20198834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8834_1*i*7"/>
  <p:tag name="KSO_WM_TEMPLATE_CATEGORY" val="diagram"/>
  <p:tag name="KSO_WM_TEMPLATE_INDEX" val="20198834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922,&quot;width&quot;:6229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7568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7568"/>
  <p:tag name="KSO_WM_SLIDE_LAYOUT" val="a_d_f"/>
  <p:tag name="KSO_WM_SLIDE_LAYOUT_CNT" val="1_1_1"/>
  <p:tag name="KSO_WM_UNIT_SHOW_EDIT_AREA_INDICATION" val="1"/>
  <p:tag name="KSO_WM_TEMPLATE_THUMBS_INDEX" val="1、4、7、12、13、14、15、16、17、18、20、24、25、28、33、36、40、43、44"/>
  <p:tag name="KSO_WM_SLIDE_SIZE" val="817*394"/>
  <p:tag name="KSO_WM_SLIDE_POSITION" val="71*72"/>
  <p:tag name="KSO_WM_SLIDE_CONSTRAINT" val="%7b%22slideConstraint%22%3a%7b%22seriesAreas%22%3a%5b%5d%2c%22singleAreas%22%3a%5b%7b%22shapes%22%3a%5b16%5d%2c%22serialConstraintIndex%22%3a-1%2c%22areatextmark%22%3a0%2c%22pictureprocessmark%22%3a0%7d%5d%7d%7d"/>
  <p:tag name="KSO_WM_SLIDE_COLORSCHEME_VERSION" val="3.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4:55:36&quot;,&quot;maxSize&quot;:{&quot;size1&quot;:55.600000000000001},&quot;minSize&quot;:{&quot;size1&quot;:44.399999999999999},&quot;normalSize&quot;:{&quot;size1&quot;:54.233333333333334},&quot;subLayout&quot;:[{&quot;id&quot;:&quot;2021-04-01T14:55:36&quot;,&quot;margin&quot;:{&quot;bottom&quot;:0,&quot;left&quot;:3.809999942779541,&quot;right&quot;:18.202999114990234,&quot;top&quot;:6.3499999046325684},&quot;type&quot;:0},{&quot;id&quot;:&quot;2021-04-01T14:55:36&quot;,&quot;margin&quot;:{&quot;bottom&quot;:3.809999942779541,&quot;left&quot;:3.809999942779541,&quot;right&quot;:18.202999114990234,&quot;top&quot;:1.2699999809265137},&quot;type&quot;:0}],&quot;type&quot;:0}"/>
  <p:tag name="KSO_WM_SLIDE_BACKGROUND" val="[&quot;general&quot;]"/>
  <p:tag name="KSO_WM_SLIDE_RATIO" val="1.777778"/>
  <p:tag name="KSO_WM_CHIP_INFOS" val="{&quot;type&quot;:0,&quot;layout_type&quot;:&quot;leftright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4c49734f4fab75e3461db"/>
  <p:tag name="KSO_WM_CHIP_FILLPROP" val="[[{&quot;text_align&quot;:&quot;lm&quot;,&quot;text_direction&quot;:&quot;horizontal&quot;,&quot;support_big_font&quot;:false,&quot;fill_id&quot;:&quot;f54ea87d18074689a6bc8753e6e17b76&quot;,&quot;fill_align&quot;:&quot;cm&quot;,&quot;chip_types&quot;:[&quot;picture&quot;]},{&quot;text_align&quot;:&quot;lb&quot;,&quot;text_direction&quot;:&quot;horizontal&quot;,&quot;support_big_font&quot;:true,&quot;fill_id&quot;:&quot;d07c7e87c4bf44558d4d6f4ba2f52dcf&quot;,&quot;fill_align&quot;:&quot;lb&quot;,&quot;chip_types&quot;:[&quot;header&quot;]},{&quot;text_align&quot;:&quot;lt&quot;,&quot;text_direction&quot;:&quot;horizontal&quot;,&quot;support_big_font&quot;:true,&quot;fill_id&quot;:&quot;2dd25998a6c94aecafe66050755e23f2&quot;,&quot;fill_align&quot;:&quot;lt&quot;,&quot;chip_types&quot;:[&quot;text&quot;]}]]"/>
  <p:tag name="KSO_WM_CHIP_DECFILLPROP" val="[]"/>
  <p:tag name="KSO_WM_CHIP_GROUPID" val="5ed746adafe44fab1839bd4f"/>
  <p:tag name="KSO_WM_SLIDE_BK_DARK_LIGHT" val="2"/>
  <p:tag name="KSO_WM_SLIDE_BACKGROUND_TYPE" val="general"/>
  <p:tag name="KSO_WM_SLIDE_SUPPORT_FEATURE_TYPE" val="0"/>
  <p:tag name="KSO_WM_TEMPLATE_ASSEMBLE_XID" val="60656e624054ed1e2fb7f78f"/>
  <p:tag name="KSO_WM_TEMPLATE_ASSEMBLE_GROUPID" val="60656e624054ed1e2fb7f78f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VALUE" val="1227*1692"/>
  <p:tag name="KSO_WM_UNIT_HIGHLIGHT" val="0"/>
  <p:tag name="KSO_WM_UNIT_COMPATIBLE" val="1"/>
  <p:tag name="KSO_WM_UNIT_DIAGRAM_ISNUMVISUAL" val="0"/>
  <p:tag name="KSO_WM_UNIT_DIAGRAM_ISREFERUNIT" val="0"/>
  <p:tag name="KSO_WM_UNIT_TYPE" val="d"/>
  <p:tag name="KSO_WM_UNIT_INDEX" val="1"/>
  <p:tag name="KSO_WM_UNIT_ID" val="diagram20207568_1*d*1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70ee262814724efb8540711c5a829ac7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db7efb76a4cc40b496a98437f9f4656e"/>
  <p:tag name="KSO_WM_UNIT_PLACING_PICTURE" val="db7efb76a4cc40b496a98437f9f4656e"/>
  <p:tag name="KSO_WM_TEMPLATE_ASSEMBLE_XID" val="60656e624054ed1e2fb7f78f"/>
  <p:tag name="KSO_WM_TEMPLATE_ASSEMBLE_GROUPID" val="60656e624054ed1e2fb7f78f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7568_1*i*1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5258a073a6a74e08a9432da0f5f79d3e"/>
  <p:tag name="KSO_WM_UNIT_DECORATE_INFO" val="{&quot;ReferentInfo&quot;:{&quot;Id&quot;:&quot;slide&quot;,&quot;X&quot;:{&quot;Pos&quot;:2},&quot;Y&quot;:{&quot;Pos&quot;:0}},&quot;DecorateInfoX&quot;:{&quot;Pos&quot;:2,&quot;IsAbs&quot;:false},&quot;DecorateInfoY&quot;:{&quot;Pos&quot;:0,&quot;IsAbs&quot;:false},&quot;DecorateInfoW&quot;:{&quot;IsAbs&quot;:false},&quot;DecorateInfoH&quot;:{&quot;IsAbs&quot;:false},&quot;whChangeMode&quot;:0}"/>
  <p:tag name="KSO_WM_CHIP_GROUPID" val="5ed746adafe44fab1839bd4f"/>
  <p:tag name="KSO_WM_CHIP_XID" val="5ed4c49734f4fab75e3461db"/>
  <p:tag name="KSO_WM_TEMPLATE_ASSEMBLE_XID" val="60656e624054ed1e2fb7f78f"/>
  <p:tag name="KSO_WM_TEMPLATE_ASSEMBLE_GROUPID" val="60656e624054ed1e2fb7f78f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LAYERLEVEL" val="1"/>
  <p:tag name="KSO_WM_TEMPLATE_INDEX" val="20207568"/>
  <p:tag name="KSO_WM_TEMPLATE_CATEGORY" val="diagram"/>
  <p:tag name="KSO_WM_UNIT_ID" val="diagram20207568_1*i*6"/>
  <p:tag name="KSO_WM_UNIT_INDEX" val="6"/>
  <p:tag name="KSO_WM_UNIT_TYPE" val="i"/>
  <p:tag name="KSO_WM_UNIT_DIAGRAM_ISREFERUNIT" val="0"/>
  <p:tag name="KSO_WM_UNIT_DIAGRAM_ISNUMVISUAL" val="0"/>
  <p:tag name="KSO_WM_UNIT_COMPATIBLE" val="0"/>
  <p:tag name="KSO_WM_UNIT_HIGHLIGHT" val="0"/>
  <p:tag name="KSO_WM_UNIT_BLOCK" val="0"/>
  <p:tag name="KSO_WM_UNIT_SM_LIMIT_TYPE" val="2"/>
  <p:tag name="KSO_WM_UNIT_DECORATE_INFO" val="{&quot;ReferentInfo&quot;:{&quot;Id&quot;:&quot;slide&quot;,&quot;X&quot;:{&quot;Pos&quot;:1},&quot;Y&quot;:{&quot;Pos&quot;:1}},&quot;DecorateInfoX&quot;:{&quot;Pos&quot;:2,&quot;IsAbs&quot;:false},&quot;DecorateInfoY&quot;:{&quot;Pos&quot;:1,&quot;IsAbs&quot;:false},&quot;DecorateInfoW&quot;:{&quot;IsAbs&quot;:false},&quot;DecorateInfoH&quot;:{&quot;IsAbs&quot;:false},&quot;whChangeMode&quot;:1}"/>
  <p:tag name="KSO_WM_UNIT_BK_DARK_LIGHT" val="2"/>
  <p:tag name="KSO_WM_UNIT_DEC_AREA_ID" val="1d09621b02184e528886ba17c52b391d"/>
  <p:tag name="KSO_WM_CHIP_GROUPID" val="5ed746adafe44fab1839bd4f"/>
  <p:tag name="KSO_WM_CHIP_XID" val="5ed4c49734f4fab75e3461db"/>
  <p:tag name="KSO_WM_UNIT_FILL_FORE_SCHEMECOLOR_INDEX_BRIGHTNESS" val="0.2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330"/>
  <p:tag name="KSO_WM_TEMPLATE_ASSEMBLE_XID" val="60656e624054ed1e2fb7f78f"/>
  <p:tag name="KSO_WM_TEMPLATE_ASSEMBLE_GROUPID" val="60656e624054ed1e2fb7f78f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9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568_1*a*1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PRESET_TEXT" val="添加标题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60739d2435a94bfb9fa3e08de09fab6a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b&quot;,&quot;fill_mode&quot;:&quot;full&quot;,&quot;sacle_strategy&quot;:&quot;smart&quot;}"/>
  <p:tag name="KSO_WM_ASSEMBLE_CHIP_INDEX" val="80eddc5678f24ad6839c74bc1c037ca7"/>
  <p:tag name="KSO_WM_UNIT_SUPPORT_BIG_FONT" val="1"/>
  <p:tag name="KSO_WM_UNIT_TEXT_FILL_FORE_SCHEMECOLOR_INDEX_BRIGHTNESS" val="0"/>
  <p:tag name="KSO_WM_UNIT_TEXT_FILL_FORE_SCHEMECOLOR_INDEX" val="13"/>
  <p:tag name="KSO_WM_UNIT_TEXT_FILL_TYPE" val="1"/>
  <p:tag name="KSO_WM_TEMPLATE_ASSEMBLE_XID" val="60656e624054ed1e2fb7f78f"/>
  <p:tag name="KSO_WM_TEMPLATE_ASSEMBLE_GROUPID" val="60656e624054ed1e2fb7f78f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请尽量言简意赅的阐述观点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7568_1*f*1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48"/>
  <p:tag name="KSO_WM_UNIT_SHOW_EDIT_AREA_INDICATION" val="1"/>
  <p:tag name="KSO_WM_CHIP_GROUPID" val="5e6b05596848fb12bee65ac8"/>
  <p:tag name="KSO_WM_CHIP_XID" val="5e6b05596848fb12bee65aca"/>
  <p:tag name="KSO_WM_UNIT_DEC_AREA_ID" val="565f75278ce94261b29b2eb39ac3e44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t&quot;,&quot;fill_mode&quot;:&quot;full&quot;,&quot;sacle_strategy&quot;:&quot;smart&quot;}"/>
  <p:tag name="KSO_WM_ASSEMBLE_CHIP_INDEX" val="9b4a8207908d4acd84e8c24206c81526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6e624054ed1e2fb7f78f"/>
  <p:tag name="KSO_WM_TEMPLATE_ASSEMBLE_GROUPID" val="60656e624054ed1e2fb7f78f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207568_1*i*7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5fb7255effb841be916d163296fda691"/>
  <p:tag name="KSO_WM_UNIT_DECORATE_INFO" val="{&quot;DecorateInfoH&quot;:{&quot;IsAbs&quot;:true},&quot;DecorateInfoW&quot;:{&quot;IsAbs&quot;:true},&quot;DecorateInfoX&quot;:{&quot;IsAbs&quot;:true,&quot;Pos&quot;:0},&quot;DecorateInfoY&quot;:{&quot;IsAbs&quot;:true,&quot;Pos&quot;:0},&quot;ReferentInfo&quot;:{&quot;Id&quot;:&quot;60739d2435a94bfb9fa3e08de09fab6a&quot;,&quot;X&quot;:{&quot;Pos&quot;:0},&quot;Y&quot;:{&quot;Pos&quot;:2}},&quot;whChangeMode&quot;:0}"/>
  <p:tag name="KSO_WM_CHIP_GROUPID" val="5ed746adafe44fab1839bd4f"/>
  <p:tag name="KSO_WM_CHIP_XID" val="5ed4c49734f4fab75e3461db"/>
  <p:tag name="KSO_WM_TEMPLATE_ASSEMBLE_XID" val="60656e624054ed1e2fb7f78f"/>
  <p:tag name="KSO_WM_TEMPLATE_ASSEMBLE_GROUPID" val="60656e624054ed1e2fb7f78f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0"/>
  <p:tag name="KSO_WM_UNIT_ID" val="diagram20207568_1*i*10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06a934e183db4f20b62c9f8bfbd12695"/>
  <p:tag name="KSO_WM_UNIT_DECORATE_INFO" val="{&quot;ReferentInfo&quot;:{&quot;Id&quot;:&quot;1d09621b02184e528886ba17c52b391d&quot;,&quot;X&quot;:{&quot;Pos&quot;:0},&quot;Y&quot;:{&quot;Pos&quot;:2}},&quot;DecorateInfoX&quot;:{&quot;Pos&quot;:0,&quot;IsAbs&quot;:true},&quot;DecorateInfoY&quot;:{&quot;Pos&quot;:2,&quot;IsAbs&quot;:true},&quot;DecorateInfoW&quot;:{&quot;IsAbs&quot;:true},&quot;DecorateInfoH&quot;:{&quot;IsAbs&quot;:true},&quot;whChangeMode&quot;:0}"/>
  <p:tag name="KSO_WM_CHIP_GROUPID" val="5ed746adafe44fab1839bd4f"/>
  <p:tag name="KSO_WM_CHIP_XID" val="5ed4c49734f4fab75e3461d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2"/>
  <p:tag name="KSO_WM_TEMPLATE_ASSEMBLE_XID" val="60656e624054ed1e2fb7f78f"/>
  <p:tag name="KSO_WM_TEMPLATE_ASSEMBLE_GROUPID" val="60656e624054ed1e2fb7f78f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207568_1*i*8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0"/>
  <p:tag name="KSO_WM_CHIP_GROUPID" val="5ed746adafe44fab1839bd4f"/>
  <p:tag name="KSO_WM_CHIP_XID" val="5ed4c49734f4fab75e3461db"/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17"/>
  <p:tag name="KSO_WM_TEMPLATE_ASSEMBLE_XID" val="60656e624054ed1e2fb7f78f"/>
  <p:tag name="KSO_WM_TEMPLATE_ASSEMBLE_GROUPID" val="60656e624054ed1e2fb7f78f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207568_1*i*9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0"/>
  <p:tag name="KSO_WM_CHIP_GROUPID" val="5ed746adafe44fab1839bd4f"/>
  <p:tag name="KSO_WM_CHIP_XID" val="5ed4c49734f4fab75e3461db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"/>
  <p:tag name="KSO_WM_TEMPLATE_ASSEMBLE_XID" val="60656e624054ed1e2fb7f78f"/>
  <p:tag name="KSO_WM_TEMPLATE_ASSEMBLE_GROUPID" val="60656e624054ed1e2fb7f78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7568_1*i*2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2"/>
  <p:tag name="KSO_WM_CHIP_GROUPID" val="5ed746adafe44fab1839bd4f"/>
  <p:tag name="KSO_WM_CHIP_XID" val="5ed4c49734f4fab75e3461db"/>
  <p:tag name="KSO_WM_UNIT_LINE_FORE_SCHEMECOLOR_INDEX_BRIGHTNESS" val="0"/>
  <p:tag name="KSO_WM_UNIT_LINE_FORE_SCHEMECOLOR_INDEX" val="16"/>
  <p:tag name="KSO_WM_UNIT_LINE_FILL_TYPE" val="2"/>
  <p:tag name="KSO_WM_TEMPLATE_ASSEMBLE_XID" val="60656e624054ed1e2fb7f78f"/>
  <p:tag name="KSO_WM_TEMPLATE_ASSEMBLE_GROUPID" val="60656e624054ed1e2fb7f78f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7568_1*i*3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2"/>
  <p:tag name="KSO_WM_CHIP_GROUPID" val="5ed746adafe44fab1839bd4f"/>
  <p:tag name="KSO_WM_CHIP_XID" val="5ed4c49734f4fab75e3461db"/>
  <p:tag name="KSO_WM_UNIT_LINE_FORE_SCHEMECOLOR_INDEX_BRIGHTNESS" val="0"/>
  <p:tag name="KSO_WM_UNIT_LINE_FORE_SCHEMECOLOR_INDEX" val="16"/>
  <p:tag name="KSO_WM_UNIT_LINE_FILL_TYPE" val="2"/>
  <p:tag name="KSO_WM_TEMPLATE_ASSEMBLE_XID" val="60656e624054ed1e2fb7f78f"/>
  <p:tag name="KSO_WM_TEMPLATE_ASSEMBLE_GROUPID" val="60656e624054ed1e2fb7f78f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7568_1*i*4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2"/>
  <p:tag name="KSO_WM_CHIP_GROUPID" val="5ed746adafe44fab1839bd4f"/>
  <p:tag name="KSO_WM_CHIP_XID" val="5ed4c49734f4fab75e3461db"/>
  <p:tag name="KSO_WM_UNIT_LINE_FORE_SCHEMECOLOR_INDEX_BRIGHTNESS" val="0"/>
  <p:tag name="KSO_WM_UNIT_LINE_FORE_SCHEMECOLOR_INDEX" val="16"/>
  <p:tag name="KSO_WM_UNIT_LINE_FILL_TYPE" val="2"/>
  <p:tag name="KSO_WM_TEMPLATE_ASSEMBLE_XID" val="60656e624054ed1e2fb7f78f"/>
  <p:tag name="KSO_WM_TEMPLATE_ASSEMBLE_GROUPID" val="60656e624054ed1e2fb7f78f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207568_1*i*5"/>
  <p:tag name="KSO_WM_TEMPLATE_CATEGORY" val="diagram"/>
  <p:tag name="KSO_WM_TEMPLATE_INDEX" val="20207568"/>
  <p:tag name="KSO_WM_UNIT_LAYERLEVEL" val="1"/>
  <p:tag name="KSO_WM_TAG_VERSION" val="1.0"/>
  <p:tag name="KSO_WM_BEAUTIFY_FLAG" val="#wm#"/>
  <p:tag name="KSO_WM_UNIT_SM_LIMIT_TYPE" val="2"/>
  <p:tag name="KSO_WM_CHIP_GROUPID" val="5ed746adafe44fab1839bd4f"/>
  <p:tag name="KSO_WM_CHIP_XID" val="5ed4c49734f4fab75e3461db"/>
  <p:tag name="KSO_WM_UNIT_LINE_FORE_SCHEMECOLOR_INDEX_BRIGHTNESS" val="0"/>
  <p:tag name="KSO_WM_UNIT_LINE_FORE_SCHEMECOLOR_INDEX" val="16"/>
  <p:tag name="KSO_WM_UNIT_LINE_FILL_TYPE" val="2"/>
  <p:tag name="KSO_WM_TEMPLATE_ASSEMBLE_XID" val="60656e624054ed1e2fb7f78f"/>
  <p:tag name="KSO_WM_TEMPLATE_ASSEMBLE_GROUPID" val="60656e624054ed1e2fb7f78f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30178296_1"/>
  <p:tag name="KSO_WM_TEMPLATE_SUBCATEGORY" val="19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30178296"/>
  <p:tag name="KSO_WM_SLIDE_LAYOUT" val="a_d_f"/>
  <p:tag name="KSO_WM_SLIDE_LAYOUT_CNT" val="1_1_1"/>
  <p:tag name="KSO_WM_UNIT_SHOW_EDIT_AREA_INDICATION" val="1"/>
  <p:tag name="KSO_WM_TEMPLATE_THUMBS_INDEX" val="1、4、7、12、13、14、15、16、17、18、20、24、25、28、33、36、40、43、44"/>
  <p:tag name="KSO_WM_SLIDE_SIZE" val="960*539"/>
  <p:tag name="KSO_WM_SLIDE_POSITION" val="0*0"/>
  <p:tag name="KSO_WM_SLIDE_CONSTRAINT" val="%7b%22slideConstraint%22%3a%7b%22seriesAreas%22%3a%5b%5d%2c%22singleAreas%22%3a%5b%7b%22shapes%22%3a%5b18%5d%2c%22serialConstraintIndex%22%3a-1%2c%22areatextmark%22%3a0%2c%22pictureprocessmark%22%3a0%7d%5d%7d%7d"/>
  <p:tag name="KSO_WM_SLIDE_COLORSCHEME_VERSION" val="3.2"/>
  <p:tag name="KSO_WM_SLIDE_MODEL_TYPE" val="cover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30178296_1*i*1"/>
  <p:tag name="KSO_WM_TEMPLATE_CATEGORY" val="diagram"/>
  <p:tag name="KSO_WM_TEMPLATE_INDEX" val="30178296"/>
  <p:tag name="KSO_WM_UNIT_LAYERLEVEL" val="1"/>
  <p:tag name="KSO_WM_TAG_VERSION" val="1.0"/>
  <p:tag name="KSO_WM_BEAUTIFY_FLAG" val="#wm#"/>
  <p:tag name="KSO_WM_UNIT_ADJUSTLAYOUT_ID" val="23"/>
  <p:tag name="KSO_WM_UNIT_COLOR_SCHEME_SHAPE_ID" val="23"/>
  <p:tag name="KSO_WM_UNIT_COLOR_SCHEME_PARENT_PAGE" val="0_1"/>
  <p:tag name="KSO_WM_UNIT_FOIL_COLO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30178296_1*i*4"/>
  <p:tag name="KSO_WM_TEMPLATE_CATEGORY" val="diagram"/>
  <p:tag name="KSO_WM_TEMPLATE_INDEX" val="30178296"/>
  <p:tag name="KSO_WM_UNIT_LAYERLEVEL" val="1"/>
  <p:tag name="KSO_WM_TAG_VERSION" val="1.0"/>
  <p:tag name="KSO_WM_BEAUTIFY_FLAG" val="#wm#"/>
  <p:tag name="KSO_WM_UNIT_ADJUSTLAYOUT_ID" val="5"/>
  <p:tag name="KSO_WM_UNIT_COLOR_SCHEME_SHAPE_ID" val="5"/>
  <p:tag name="KSO_WM_UNIT_COLOR_SCHEME_PARENT_PAGE" val="0_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RESET_TEXT" val="点击此处添加正文，文字是您思想的提炼，为了最终演示发布的良好效果，请尽量言简意赅的阐述观点。"/>
  <p:tag name="KSO_WM_UNIT_TEXT_PART_ID" val="4-a"/>
  <p:tag name="KSO_WM_UNIT_TEXT_PART_SIZE" val="24.96*854.5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30178296_1*f*1"/>
  <p:tag name="KSO_WM_TEMPLATE_CATEGORY" val="diagram"/>
  <p:tag name="KSO_WM_TEMPLATE_INDEX" val="30178296"/>
  <p:tag name="KSO_WM_UNIT_LAYERLEVEL" val="1"/>
  <p:tag name="KSO_WM_TAG_VERSION" val="1.0"/>
  <p:tag name="KSO_WM_BEAUTIFY_FLAG" val="#wm#"/>
  <p:tag name="KSO_WM_UNIT_ADJUSTLAYOUT_ID" val="6"/>
  <p:tag name="KSO_WM_UNIT_COLOR_SCHEME_SHAPE_ID" val="6"/>
  <p:tag name="KSO_WM_UNIT_COLOR_SCHEME_PARENT_PAGE" val="0_1"/>
  <p:tag name="KSO_WM_UNIT_TEXT_PART_ID_V2" val="d-4-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单击添加大标题"/>
  <p:tag name="KSO_WM_UNIT_TEXT_PART_ID" val="3-X"/>
  <p:tag name="KSO_WM_UNIT_TEXT_PART_SIZE" val="49.2*832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diagram30178296_1*a*2"/>
  <p:tag name="KSO_WM_TEMPLATE_CATEGORY" val="diagram"/>
  <p:tag name="KSO_WM_TEMPLATE_INDEX" val="30178296"/>
  <p:tag name="KSO_WM_UNIT_LAYERLEVEL" val="1"/>
  <p:tag name="KSO_WM_TAG_VERSION" val="1.0"/>
  <p:tag name="KSO_WM_BEAUTIFY_FLAG" val="#wm#"/>
  <p:tag name="KSO_WM_UNIT_COLOR_SCHEME_SHAPE_ID" val="9"/>
  <p:tag name="KSO_WM_UNIT_COLOR_SCHEME_PARENT_PAGE" val="0_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00675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00675"/>
  <p:tag name="KSO_WM_SLIDE_LAYOUT" val="a_d_f"/>
  <p:tag name="KSO_WM_SLIDE_LAYOUT_CNT" val="1_1_1"/>
  <p:tag name="KSO_WM_UNIT_SHOW_EDIT_AREA_INDICATION" val="1"/>
  <p:tag name="KSO_WM_TEMPLATE_THUMBS_INDEX" val="1、4、7、12、13、14、15、16、17、18、20、24、25、28、33、36、40、43、44"/>
  <p:tag name="KSO_WM_SLIDE_SIZE" val="886*526"/>
  <p:tag name="KSO_WM_SLIDE_POSITION" val="14*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675_1*i*4"/>
  <p:tag name="KSO_WM_TEMPLATE_CATEGORY" val="diagram"/>
  <p:tag name="KSO_WM_TEMPLATE_INDEX" val="20200675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0675_1*a*1"/>
  <p:tag name="KSO_WM_TEMPLATE_CATEGORY" val="diagram"/>
  <p:tag name="KSO_WM_TEMPLATE_INDEX" val="20200675"/>
  <p:tag name="KSO_WM_UNIT_LAYERLEVEL" val="1"/>
  <p:tag name="KSO_WM_TAG_VERSION" val="1.0"/>
  <p:tag name="KSO_WM_BEAUTIFY_FLAG" val="#wm#"/>
  <p:tag name="KSO_WM_UNIT_PRESET_TEXT" val="产品&#10;宣传图展示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675_1*f*1"/>
  <p:tag name="KSO_WM_TEMPLATE_CATEGORY" val="diagram"/>
  <p:tag name="KSO_WM_TEMPLATE_INDEX" val="20200675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为了能让您有更直观的字数感受，并进一步方便使用，我们为您标注了最适合的位置。您输入的文字到这里时，就是最佳视觉效果，请您务必注意。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INDEX" val="20207568"/>
  <p:tag name="KSO_WM_TEMPLATE_CATEGORY" val="diagram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INDEX" val="20207568"/>
  <p:tag name="KSO_WM_TEMPLATE_CATEGORY" val="diagram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diagram"/>
  <p:tag name="KSO_WM_TEMPLATE_INDEX" val="2020756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266CBA"/>
      </a:accent1>
      <a:accent2>
        <a:srgbClr val="0887CE"/>
      </a:accent2>
      <a:accent3>
        <a:srgbClr val="089AC2"/>
      </a:accent3>
      <a:accent4>
        <a:srgbClr val="07A99D"/>
      </a:accent4>
      <a:accent5>
        <a:srgbClr val="07B566"/>
      </a:accent5>
      <a:accent6>
        <a:srgbClr val="6CBA26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1483</Words>
  <Application>Microsoft Office PowerPoint</Application>
  <PresentationFormat>Widescreen</PresentationFormat>
  <Paragraphs>39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微软雅黑</vt:lpstr>
      <vt:lpstr>Arial</vt:lpstr>
      <vt:lpstr>Calibri</vt:lpstr>
      <vt:lpstr>Wingdings</vt:lpstr>
      <vt:lpstr>Office 主题​​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Jamie</dc:creator>
  <cp:lastModifiedBy>Jamie Bryant</cp:lastModifiedBy>
  <cp:revision>162</cp:revision>
  <dcterms:created xsi:type="dcterms:W3CDTF">2019-06-19T02:08:00Z</dcterms:created>
  <dcterms:modified xsi:type="dcterms:W3CDTF">2021-10-13T14:19:04Z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04DCB52C1EE143C3B01F3F45DDA56E7A</vt:lpwstr>
  </property>
</Properties>
</file>